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entury Schoolbook" panose="02040604050505020304" pitchFamily="18"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624" y="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60025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afd921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afd921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afd921305_0_3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afd921305_0_3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afd921305_0_3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6afd921305_0_3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afd921305_0_3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6afd921305_0_3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afd921305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afd921305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afd921305_0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afd921305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afd921305_0_1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afd921305_0_1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afd921305_0_1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afd921305_0_1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afd921305_0_1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afd921305_0_1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afd921305_0_2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afd921305_0_2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afd921305_0_2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afd921305_0_2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personalizzato">
  <p:cSld name="AUTOLAYOUT">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25" y="0"/>
            <a:ext cx="9143982" cy="3277800"/>
          </a:xfrm>
          <a:prstGeom prst="flowChartDocumen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txBox="1">
            <a:spLocks noGrp="1"/>
          </p:cNvSpPr>
          <p:nvPr>
            <p:ph type="ctrTitle"/>
          </p:nvPr>
        </p:nvSpPr>
        <p:spPr>
          <a:xfrm>
            <a:off x="311700" y="3549100"/>
            <a:ext cx="8097600" cy="6633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54" name="Google Shape;54;p13"/>
          <p:cNvSpPr txBox="1">
            <a:spLocks noGrp="1"/>
          </p:cNvSpPr>
          <p:nvPr>
            <p:ph type="subTitle" idx="1"/>
          </p:nvPr>
        </p:nvSpPr>
        <p:spPr>
          <a:xfrm>
            <a:off x="311700" y="4249400"/>
            <a:ext cx="8097600" cy="5184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55" name="Google Shape;55;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personalizzato 2">
  <p:cSld name="AUTOLAYOUT_2">
    <p:bg>
      <p:bgPr>
        <a:solidFill>
          <a:srgbClr val="FFFFFF"/>
        </a:solidFill>
        <a:effectLst/>
      </p:bgPr>
    </p:bg>
    <p:spTree>
      <p:nvGrpSpPr>
        <p:cNvPr id="1"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14"/>
          <p:cNvGrpSpPr/>
          <p:nvPr/>
        </p:nvGrpSpPr>
        <p:grpSpPr>
          <a:xfrm>
            <a:off x="2" y="4713898"/>
            <a:ext cx="3047923" cy="429600"/>
            <a:chOff x="-73" y="4713898"/>
            <a:chExt cx="3047923" cy="429600"/>
          </a:xfrm>
        </p:grpSpPr>
        <p:sp>
          <p:nvSpPr>
            <p:cNvPr id="59" name="Google Shape;59;p14"/>
            <p:cNvSpPr/>
            <p:nvPr/>
          </p:nvSpPr>
          <p:spPr>
            <a:xfrm rot="-5400000">
              <a:off x="2452050" y="4547698"/>
              <a:ext cx="429600" cy="7620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rot="-5400000">
              <a:off x="928119" y="45476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rot="5400000" flipH="1">
              <a:off x="1689952"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rot="5400000" flipH="1">
              <a:off x="166127" y="45476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14"/>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a:spLocks noGrp="1"/>
          </p:cNvSpPr>
          <p:nvPr>
            <p:ph type="title"/>
          </p:nvPr>
        </p:nvSpPr>
        <p:spPr>
          <a:xfrm>
            <a:off x="185350" y="352000"/>
            <a:ext cx="2683200" cy="40788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None/>
              <a:defRPr sz="3000" b="1">
                <a:solidFill>
                  <a:srgbClr val="212121"/>
                </a:solidFill>
              </a:defRPr>
            </a:lvl1pPr>
            <a:lvl2pPr lvl="1" algn="l">
              <a:lnSpc>
                <a:spcPct val="100000"/>
              </a:lnSpc>
              <a:spcBef>
                <a:spcPts val="0"/>
              </a:spcBef>
              <a:spcAft>
                <a:spcPts val="0"/>
              </a:spcAft>
              <a:buNone/>
              <a:defRPr sz="3000" b="1">
                <a:solidFill>
                  <a:srgbClr val="212121"/>
                </a:solidFill>
              </a:defRPr>
            </a:lvl2pPr>
            <a:lvl3pPr lvl="2" algn="l">
              <a:lnSpc>
                <a:spcPct val="100000"/>
              </a:lnSpc>
              <a:spcBef>
                <a:spcPts val="0"/>
              </a:spcBef>
              <a:spcAft>
                <a:spcPts val="0"/>
              </a:spcAft>
              <a:buNone/>
              <a:defRPr sz="3000" b="1">
                <a:solidFill>
                  <a:srgbClr val="212121"/>
                </a:solidFill>
              </a:defRPr>
            </a:lvl3pPr>
            <a:lvl4pPr lvl="3" algn="l">
              <a:lnSpc>
                <a:spcPct val="100000"/>
              </a:lnSpc>
              <a:spcBef>
                <a:spcPts val="0"/>
              </a:spcBef>
              <a:spcAft>
                <a:spcPts val="0"/>
              </a:spcAft>
              <a:buNone/>
              <a:defRPr sz="3000" b="1">
                <a:solidFill>
                  <a:srgbClr val="212121"/>
                </a:solidFill>
              </a:defRPr>
            </a:lvl4pPr>
            <a:lvl5pPr lvl="4" algn="l">
              <a:lnSpc>
                <a:spcPct val="100000"/>
              </a:lnSpc>
              <a:spcBef>
                <a:spcPts val="0"/>
              </a:spcBef>
              <a:spcAft>
                <a:spcPts val="0"/>
              </a:spcAft>
              <a:buNone/>
              <a:defRPr sz="3000" b="1">
                <a:solidFill>
                  <a:srgbClr val="212121"/>
                </a:solidFill>
              </a:defRPr>
            </a:lvl5pPr>
            <a:lvl6pPr lvl="5" algn="l">
              <a:lnSpc>
                <a:spcPct val="100000"/>
              </a:lnSpc>
              <a:spcBef>
                <a:spcPts val="0"/>
              </a:spcBef>
              <a:spcAft>
                <a:spcPts val="0"/>
              </a:spcAft>
              <a:buNone/>
              <a:defRPr sz="3000" b="1">
                <a:solidFill>
                  <a:srgbClr val="212121"/>
                </a:solidFill>
              </a:defRPr>
            </a:lvl6pPr>
            <a:lvl7pPr lvl="6" algn="l">
              <a:lnSpc>
                <a:spcPct val="100000"/>
              </a:lnSpc>
              <a:spcBef>
                <a:spcPts val="0"/>
              </a:spcBef>
              <a:spcAft>
                <a:spcPts val="0"/>
              </a:spcAft>
              <a:buNone/>
              <a:defRPr sz="3000" b="1">
                <a:solidFill>
                  <a:srgbClr val="212121"/>
                </a:solidFill>
              </a:defRPr>
            </a:lvl7pPr>
            <a:lvl8pPr lvl="7" algn="l">
              <a:lnSpc>
                <a:spcPct val="100000"/>
              </a:lnSpc>
              <a:spcBef>
                <a:spcPts val="0"/>
              </a:spcBef>
              <a:spcAft>
                <a:spcPts val="0"/>
              </a:spcAft>
              <a:buNone/>
              <a:defRPr sz="3000" b="1">
                <a:solidFill>
                  <a:srgbClr val="212121"/>
                </a:solidFill>
              </a:defRPr>
            </a:lvl8pPr>
            <a:lvl9pPr lvl="8" algn="l">
              <a:lnSpc>
                <a:spcPct val="100000"/>
              </a:lnSpc>
              <a:spcBef>
                <a:spcPts val="0"/>
              </a:spcBef>
              <a:spcAft>
                <a:spcPts val="0"/>
              </a:spcAft>
              <a:buNone/>
              <a:defRPr sz="3000" b="1">
                <a:solidFill>
                  <a:srgbClr val="212121"/>
                </a:solidFill>
              </a:defRPr>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yout personalizzato 1">
  <p:cSld name="AUTOLAYOUT_3">
    <p:bg>
      <p:bgPr>
        <a:solidFill>
          <a:srgbClr val="FFFFFF"/>
        </a:solidFill>
        <a:effectLst/>
      </p:bgPr>
    </p:bg>
    <p:spTree>
      <p:nvGrpSpPr>
        <p:cNvPr id="1" name="Shape 66"/>
        <p:cNvGrpSpPr/>
        <p:nvPr/>
      </p:nvGrpSpPr>
      <p:grpSpPr>
        <a:xfrm>
          <a:off x="0" y="0"/>
          <a:ext cx="0" cy="0"/>
          <a:chOff x="0" y="0"/>
          <a:chExt cx="0" cy="0"/>
        </a:xfrm>
      </p:grpSpPr>
      <p:sp>
        <p:nvSpPr>
          <p:cNvPr id="67" name="Google Shape;67;p15"/>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title"/>
          </p:nvPr>
        </p:nvSpPr>
        <p:spPr>
          <a:xfrm>
            <a:off x="339575" y="851900"/>
            <a:ext cx="4756200" cy="34206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b="1">
                <a:solidFill>
                  <a:schemeClr val="lt1"/>
                </a:solidFill>
              </a:defRPr>
            </a:lvl1pPr>
            <a:lvl2pPr lvl="1" algn="l">
              <a:lnSpc>
                <a:spcPct val="100000"/>
              </a:lnSpc>
              <a:spcBef>
                <a:spcPts val="0"/>
              </a:spcBef>
              <a:spcAft>
                <a:spcPts val="0"/>
              </a:spcAft>
              <a:buClr>
                <a:schemeClr val="lt1"/>
              </a:buClr>
              <a:buSzPts val="3600"/>
              <a:buNone/>
              <a:defRPr sz="3600" b="1">
                <a:solidFill>
                  <a:schemeClr val="lt1"/>
                </a:solidFill>
              </a:defRPr>
            </a:lvl2pPr>
            <a:lvl3pPr lvl="2" algn="l">
              <a:lnSpc>
                <a:spcPct val="100000"/>
              </a:lnSpc>
              <a:spcBef>
                <a:spcPts val="0"/>
              </a:spcBef>
              <a:spcAft>
                <a:spcPts val="0"/>
              </a:spcAft>
              <a:buClr>
                <a:schemeClr val="lt1"/>
              </a:buClr>
              <a:buSzPts val="3600"/>
              <a:buNone/>
              <a:defRPr sz="3600" b="1">
                <a:solidFill>
                  <a:schemeClr val="lt1"/>
                </a:solidFill>
              </a:defRPr>
            </a:lvl3pPr>
            <a:lvl4pPr lvl="3" algn="l">
              <a:lnSpc>
                <a:spcPct val="100000"/>
              </a:lnSpc>
              <a:spcBef>
                <a:spcPts val="0"/>
              </a:spcBef>
              <a:spcAft>
                <a:spcPts val="0"/>
              </a:spcAft>
              <a:buClr>
                <a:schemeClr val="lt1"/>
              </a:buClr>
              <a:buSzPts val="3600"/>
              <a:buNone/>
              <a:defRPr sz="3600" b="1">
                <a:solidFill>
                  <a:schemeClr val="lt1"/>
                </a:solidFill>
              </a:defRPr>
            </a:lvl4pPr>
            <a:lvl5pPr lvl="4" algn="l">
              <a:lnSpc>
                <a:spcPct val="100000"/>
              </a:lnSpc>
              <a:spcBef>
                <a:spcPts val="0"/>
              </a:spcBef>
              <a:spcAft>
                <a:spcPts val="0"/>
              </a:spcAft>
              <a:buClr>
                <a:schemeClr val="lt1"/>
              </a:buClr>
              <a:buSzPts val="3600"/>
              <a:buNone/>
              <a:defRPr sz="3600" b="1">
                <a:solidFill>
                  <a:schemeClr val="lt1"/>
                </a:solidFill>
              </a:defRPr>
            </a:lvl5pPr>
            <a:lvl6pPr lvl="5" algn="l">
              <a:lnSpc>
                <a:spcPct val="100000"/>
              </a:lnSpc>
              <a:spcBef>
                <a:spcPts val="0"/>
              </a:spcBef>
              <a:spcAft>
                <a:spcPts val="0"/>
              </a:spcAft>
              <a:buClr>
                <a:schemeClr val="lt1"/>
              </a:buClr>
              <a:buSzPts val="3600"/>
              <a:buNone/>
              <a:defRPr sz="3600" b="1">
                <a:solidFill>
                  <a:schemeClr val="lt1"/>
                </a:solidFill>
              </a:defRPr>
            </a:lvl6pPr>
            <a:lvl7pPr lvl="6" algn="l">
              <a:lnSpc>
                <a:spcPct val="100000"/>
              </a:lnSpc>
              <a:spcBef>
                <a:spcPts val="0"/>
              </a:spcBef>
              <a:spcAft>
                <a:spcPts val="0"/>
              </a:spcAft>
              <a:buClr>
                <a:schemeClr val="lt1"/>
              </a:buClr>
              <a:buSzPts val="3600"/>
              <a:buNone/>
              <a:defRPr sz="3600" b="1">
                <a:solidFill>
                  <a:schemeClr val="lt1"/>
                </a:solidFill>
              </a:defRPr>
            </a:lvl7pPr>
            <a:lvl8pPr lvl="7" algn="l">
              <a:lnSpc>
                <a:spcPct val="100000"/>
              </a:lnSpc>
              <a:spcBef>
                <a:spcPts val="0"/>
              </a:spcBef>
              <a:spcAft>
                <a:spcPts val="0"/>
              </a:spcAft>
              <a:buClr>
                <a:schemeClr val="lt1"/>
              </a:buClr>
              <a:buSzPts val="3600"/>
              <a:buNone/>
              <a:defRPr sz="3600" b="1">
                <a:solidFill>
                  <a:schemeClr val="lt1"/>
                </a:solidFill>
              </a:defRPr>
            </a:lvl8pPr>
            <a:lvl9pPr lvl="8" algn="l">
              <a:lnSpc>
                <a:spcPct val="100000"/>
              </a:lnSpc>
              <a:spcBef>
                <a:spcPts val="0"/>
              </a:spcBef>
              <a:spcAft>
                <a:spcPts val="0"/>
              </a:spcAft>
              <a:buClr>
                <a:schemeClr val="lt1"/>
              </a:buClr>
              <a:buSzPts val="3600"/>
              <a:buNone/>
              <a:defRPr sz="3600" b="1">
                <a:solidFill>
                  <a:schemeClr val="lt1"/>
                </a:solidFill>
              </a:defRPr>
            </a:lvl9pPr>
          </a:lstStyle>
          <a:p>
            <a:endParaRPr/>
          </a:p>
        </p:txBody>
      </p:sp>
      <p:sp>
        <p:nvSpPr>
          <p:cNvPr id="69" name="Google Shape;69;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yout personalizzato 3">
  <p:cSld name="AUTOLAYOUT_4">
    <p:bg>
      <p:bgPr>
        <a:solidFill>
          <a:srgbClr val="FFFFFF"/>
        </a:solidFill>
        <a:effectLst/>
      </p:bgPr>
    </p:bg>
    <p:spTree>
      <p:nvGrpSpPr>
        <p:cNvPr id="1" name="Shape 70"/>
        <p:cNvGrpSpPr/>
        <p:nvPr/>
      </p:nvGrpSpPr>
      <p:grpSpPr>
        <a:xfrm>
          <a:off x="0" y="0"/>
          <a:ext cx="0" cy="0"/>
          <a:chOff x="0" y="0"/>
          <a:chExt cx="0" cy="0"/>
        </a:xfrm>
      </p:grpSpPr>
      <p:sp>
        <p:nvSpPr>
          <p:cNvPr id="71" name="Google Shape;71;p16"/>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title"/>
          </p:nvPr>
        </p:nvSpPr>
        <p:spPr>
          <a:xfrm>
            <a:off x="836400" y="3032200"/>
            <a:ext cx="7490400" cy="15774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None/>
              <a:defRPr sz="3600" b="1">
                <a:solidFill>
                  <a:schemeClr val="lt1"/>
                </a:solidFill>
              </a:defRPr>
            </a:lvl1pPr>
            <a:lvl2pPr lvl="1" algn="ctr">
              <a:lnSpc>
                <a:spcPct val="100000"/>
              </a:lnSpc>
              <a:spcBef>
                <a:spcPts val="0"/>
              </a:spcBef>
              <a:spcAft>
                <a:spcPts val="0"/>
              </a:spcAft>
              <a:buClr>
                <a:schemeClr val="lt1"/>
              </a:buClr>
              <a:buSzPts val="3600"/>
              <a:buNone/>
              <a:defRPr sz="3600" b="1">
                <a:solidFill>
                  <a:schemeClr val="lt1"/>
                </a:solidFill>
              </a:defRPr>
            </a:lvl2pPr>
            <a:lvl3pPr lvl="2" algn="ctr">
              <a:lnSpc>
                <a:spcPct val="100000"/>
              </a:lnSpc>
              <a:spcBef>
                <a:spcPts val="0"/>
              </a:spcBef>
              <a:spcAft>
                <a:spcPts val="0"/>
              </a:spcAft>
              <a:buClr>
                <a:schemeClr val="lt1"/>
              </a:buClr>
              <a:buSzPts val="3600"/>
              <a:buNone/>
              <a:defRPr sz="3600" b="1">
                <a:solidFill>
                  <a:schemeClr val="lt1"/>
                </a:solidFill>
              </a:defRPr>
            </a:lvl3pPr>
            <a:lvl4pPr lvl="3" algn="ctr">
              <a:lnSpc>
                <a:spcPct val="100000"/>
              </a:lnSpc>
              <a:spcBef>
                <a:spcPts val="0"/>
              </a:spcBef>
              <a:spcAft>
                <a:spcPts val="0"/>
              </a:spcAft>
              <a:buClr>
                <a:schemeClr val="lt1"/>
              </a:buClr>
              <a:buSzPts val="3600"/>
              <a:buNone/>
              <a:defRPr sz="3600" b="1">
                <a:solidFill>
                  <a:schemeClr val="lt1"/>
                </a:solidFill>
              </a:defRPr>
            </a:lvl4pPr>
            <a:lvl5pPr lvl="4" algn="ctr">
              <a:lnSpc>
                <a:spcPct val="100000"/>
              </a:lnSpc>
              <a:spcBef>
                <a:spcPts val="0"/>
              </a:spcBef>
              <a:spcAft>
                <a:spcPts val="0"/>
              </a:spcAft>
              <a:buClr>
                <a:schemeClr val="lt1"/>
              </a:buClr>
              <a:buSzPts val="3600"/>
              <a:buNone/>
              <a:defRPr sz="3600" b="1">
                <a:solidFill>
                  <a:schemeClr val="lt1"/>
                </a:solidFill>
              </a:defRPr>
            </a:lvl5pPr>
            <a:lvl6pPr lvl="5" algn="ctr">
              <a:lnSpc>
                <a:spcPct val="100000"/>
              </a:lnSpc>
              <a:spcBef>
                <a:spcPts val="0"/>
              </a:spcBef>
              <a:spcAft>
                <a:spcPts val="0"/>
              </a:spcAft>
              <a:buClr>
                <a:schemeClr val="lt1"/>
              </a:buClr>
              <a:buSzPts val="3600"/>
              <a:buNone/>
              <a:defRPr sz="3600" b="1">
                <a:solidFill>
                  <a:schemeClr val="lt1"/>
                </a:solidFill>
              </a:defRPr>
            </a:lvl6pPr>
            <a:lvl7pPr lvl="6" algn="ctr">
              <a:lnSpc>
                <a:spcPct val="100000"/>
              </a:lnSpc>
              <a:spcBef>
                <a:spcPts val="0"/>
              </a:spcBef>
              <a:spcAft>
                <a:spcPts val="0"/>
              </a:spcAft>
              <a:buClr>
                <a:schemeClr val="lt1"/>
              </a:buClr>
              <a:buSzPts val="3600"/>
              <a:buNone/>
              <a:defRPr sz="3600" b="1">
                <a:solidFill>
                  <a:schemeClr val="lt1"/>
                </a:solidFill>
              </a:defRPr>
            </a:lvl7pPr>
            <a:lvl8pPr lvl="7" algn="ctr">
              <a:lnSpc>
                <a:spcPct val="100000"/>
              </a:lnSpc>
              <a:spcBef>
                <a:spcPts val="0"/>
              </a:spcBef>
              <a:spcAft>
                <a:spcPts val="0"/>
              </a:spcAft>
              <a:buClr>
                <a:schemeClr val="lt1"/>
              </a:buClr>
              <a:buSzPts val="3600"/>
              <a:buNone/>
              <a:defRPr sz="3600" b="1">
                <a:solidFill>
                  <a:schemeClr val="lt1"/>
                </a:solidFill>
              </a:defRPr>
            </a:lvl8pPr>
            <a:lvl9pPr lvl="8" algn="ctr">
              <a:lnSpc>
                <a:spcPct val="100000"/>
              </a:lnSpc>
              <a:spcBef>
                <a:spcPts val="0"/>
              </a:spcBef>
              <a:spcAft>
                <a:spcPts val="0"/>
              </a:spcAft>
              <a:buClr>
                <a:schemeClr val="lt1"/>
              </a:buClr>
              <a:buSzPts val="3600"/>
              <a:buNone/>
              <a:defRPr sz="3600" b="1">
                <a:solidFill>
                  <a:schemeClr val="lt1"/>
                </a:solidFill>
              </a:defRPr>
            </a:lvl9pPr>
          </a:lstStyle>
          <a:p>
            <a:endParaRPr/>
          </a:p>
        </p:txBody>
      </p:sp>
      <p:sp>
        <p:nvSpPr>
          <p:cNvPr id="73" name="Google Shape;73;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yout personalizzato 4">
  <p:cSld name="AUTOLAYOUT_5">
    <p:bg>
      <p:bgPr>
        <a:solidFill>
          <a:srgbClr val="FFFFFF"/>
        </a:solidFill>
        <a:effectLst/>
      </p:bgPr>
    </p:bg>
    <p:spTree>
      <p:nvGrpSpPr>
        <p:cNvPr id="1" name="Shape 74"/>
        <p:cNvGrpSpPr/>
        <p:nvPr/>
      </p:nvGrpSpPr>
      <p:grpSpPr>
        <a:xfrm>
          <a:off x="0" y="0"/>
          <a:ext cx="0" cy="0"/>
          <a:chOff x="0" y="0"/>
          <a:chExt cx="0" cy="0"/>
        </a:xfrm>
      </p:grpSpPr>
      <p:sp>
        <p:nvSpPr>
          <p:cNvPr id="75" name="Google Shape;75;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p:nvPr/>
        </p:nvSpPr>
        <p:spPr>
          <a:xfrm>
            <a:off x="3822525" y="876138"/>
            <a:ext cx="4810200" cy="34767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a:off x="3920175" y="988038"/>
            <a:ext cx="4614900" cy="3252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rot="10800000">
            <a:off x="3438975" y="876076"/>
            <a:ext cx="481200" cy="481200"/>
          </a:xfrm>
          <a:prstGeom prst="rtTriangl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txBox="1">
            <a:spLocks noGrp="1"/>
          </p:cNvSpPr>
          <p:nvPr>
            <p:ph type="title"/>
          </p:nvPr>
        </p:nvSpPr>
        <p:spPr>
          <a:xfrm>
            <a:off x="511275" y="714476"/>
            <a:ext cx="2533800" cy="2228700"/>
          </a:xfrm>
          <a:prstGeom prst="rect">
            <a:avLst/>
          </a:prstGeom>
          <a:noFill/>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2600"/>
              <a:buNone/>
              <a:defRPr sz="2600" b="1">
                <a:solidFill>
                  <a:schemeClr val="dk1"/>
                </a:solidFill>
              </a:defRPr>
            </a:lvl1pPr>
            <a:lvl2pPr lvl="1" algn="r">
              <a:lnSpc>
                <a:spcPct val="100000"/>
              </a:lnSpc>
              <a:spcBef>
                <a:spcPts val="0"/>
              </a:spcBef>
              <a:spcAft>
                <a:spcPts val="0"/>
              </a:spcAft>
              <a:buClr>
                <a:schemeClr val="dk1"/>
              </a:buClr>
              <a:buSzPts val="2600"/>
              <a:buNone/>
              <a:defRPr sz="2600" b="1">
                <a:solidFill>
                  <a:schemeClr val="dk1"/>
                </a:solidFill>
              </a:defRPr>
            </a:lvl2pPr>
            <a:lvl3pPr lvl="2" algn="r">
              <a:lnSpc>
                <a:spcPct val="100000"/>
              </a:lnSpc>
              <a:spcBef>
                <a:spcPts val="0"/>
              </a:spcBef>
              <a:spcAft>
                <a:spcPts val="0"/>
              </a:spcAft>
              <a:buClr>
                <a:schemeClr val="dk1"/>
              </a:buClr>
              <a:buSzPts val="2600"/>
              <a:buNone/>
              <a:defRPr sz="2600" b="1">
                <a:solidFill>
                  <a:schemeClr val="dk1"/>
                </a:solidFill>
              </a:defRPr>
            </a:lvl3pPr>
            <a:lvl4pPr lvl="3" algn="r">
              <a:lnSpc>
                <a:spcPct val="100000"/>
              </a:lnSpc>
              <a:spcBef>
                <a:spcPts val="0"/>
              </a:spcBef>
              <a:spcAft>
                <a:spcPts val="0"/>
              </a:spcAft>
              <a:buClr>
                <a:schemeClr val="dk1"/>
              </a:buClr>
              <a:buSzPts val="2600"/>
              <a:buNone/>
              <a:defRPr sz="2600" b="1">
                <a:solidFill>
                  <a:schemeClr val="dk1"/>
                </a:solidFill>
              </a:defRPr>
            </a:lvl4pPr>
            <a:lvl5pPr lvl="4" algn="r">
              <a:lnSpc>
                <a:spcPct val="100000"/>
              </a:lnSpc>
              <a:spcBef>
                <a:spcPts val="0"/>
              </a:spcBef>
              <a:spcAft>
                <a:spcPts val="0"/>
              </a:spcAft>
              <a:buClr>
                <a:schemeClr val="dk1"/>
              </a:buClr>
              <a:buSzPts val="2600"/>
              <a:buNone/>
              <a:defRPr sz="2600" b="1">
                <a:solidFill>
                  <a:schemeClr val="dk1"/>
                </a:solidFill>
              </a:defRPr>
            </a:lvl5pPr>
            <a:lvl6pPr lvl="5" algn="r">
              <a:lnSpc>
                <a:spcPct val="100000"/>
              </a:lnSpc>
              <a:spcBef>
                <a:spcPts val="0"/>
              </a:spcBef>
              <a:spcAft>
                <a:spcPts val="0"/>
              </a:spcAft>
              <a:buClr>
                <a:schemeClr val="dk1"/>
              </a:buClr>
              <a:buSzPts val="2600"/>
              <a:buNone/>
              <a:defRPr sz="2600" b="1">
                <a:solidFill>
                  <a:schemeClr val="dk1"/>
                </a:solidFill>
              </a:defRPr>
            </a:lvl6pPr>
            <a:lvl7pPr lvl="6" algn="r">
              <a:lnSpc>
                <a:spcPct val="100000"/>
              </a:lnSpc>
              <a:spcBef>
                <a:spcPts val="0"/>
              </a:spcBef>
              <a:spcAft>
                <a:spcPts val="0"/>
              </a:spcAft>
              <a:buClr>
                <a:schemeClr val="dk1"/>
              </a:buClr>
              <a:buSzPts val="2600"/>
              <a:buNone/>
              <a:defRPr sz="2600" b="1">
                <a:solidFill>
                  <a:schemeClr val="dk1"/>
                </a:solidFill>
              </a:defRPr>
            </a:lvl7pPr>
            <a:lvl8pPr lvl="7" algn="r">
              <a:lnSpc>
                <a:spcPct val="100000"/>
              </a:lnSpc>
              <a:spcBef>
                <a:spcPts val="0"/>
              </a:spcBef>
              <a:spcAft>
                <a:spcPts val="0"/>
              </a:spcAft>
              <a:buClr>
                <a:schemeClr val="dk1"/>
              </a:buClr>
              <a:buSzPts val="2600"/>
              <a:buNone/>
              <a:defRPr sz="2600" b="1">
                <a:solidFill>
                  <a:schemeClr val="dk1"/>
                </a:solidFill>
              </a:defRPr>
            </a:lvl8pPr>
            <a:lvl9pPr lvl="8" algn="r">
              <a:lnSpc>
                <a:spcPct val="100000"/>
              </a:lnSpc>
              <a:spcBef>
                <a:spcPts val="0"/>
              </a:spcBef>
              <a:spcAft>
                <a:spcPts val="0"/>
              </a:spcAft>
              <a:buClr>
                <a:schemeClr val="dk1"/>
              </a:buClr>
              <a:buSzPts val="2600"/>
              <a:buNone/>
              <a:defRPr sz="2600" b="1">
                <a:solidFill>
                  <a:schemeClr val="dk1"/>
                </a:solidFill>
              </a:defRPr>
            </a:lvl9pPr>
          </a:lstStyle>
          <a:p>
            <a:endParaRPr/>
          </a:p>
        </p:txBody>
      </p:sp>
      <p:sp>
        <p:nvSpPr>
          <p:cNvPr id="80" name="Google Shape;80;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yout personalizzato 6">
  <p:cSld name="AUTOLAYOUT_7">
    <p:bg>
      <p:bgPr>
        <a:solidFill>
          <a:srgbClr val="FFFFFF"/>
        </a:solidFill>
        <a:effectLst/>
      </p:bgPr>
    </p:bg>
    <p:spTree>
      <p:nvGrpSpPr>
        <p:cNvPr id="1" name="Shape 81"/>
        <p:cNvGrpSpPr/>
        <p:nvPr/>
      </p:nvGrpSpPr>
      <p:grpSpPr>
        <a:xfrm>
          <a:off x="0" y="0"/>
          <a:ext cx="0" cy="0"/>
          <a:chOff x="0" y="0"/>
          <a:chExt cx="0" cy="0"/>
        </a:xfrm>
      </p:grpSpPr>
      <p:sp>
        <p:nvSpPr>
          <p:cNvPr id="82" name="Google Shape;82;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8"/>
          <p:cNvSpPr/>
          <p:nvPr/>
        </p:nvSpPr>
        <p:spPr>
          <a:xfrm>
            <a:off x="0" y="0"/>
            <a:ext cx="38091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8"/>
          <p:cNvSpPr txBox="1">
            <a:spLocks noGrp="1"/>
          </p:cNvSpPr>
          <p:nvPr>
            <p:ph type="ctrTitle"/>
          </p:nvPr>
        </p:nvSpPr>
        <p:spPr>
          <a:xfrm>
            <a:off x="4269750" y="913500"/>
            <a:ext cx="4202700" cy="33165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3600"/>
              <a:buNone/>
              <a:defRPr sz="3600" b="1">
                <a:solidFill>
                  <a:srgbClr val="D9D9D9"/>
                </a:solidFill>
              </a:defRPr>
            </a:lvl1pPr>
            <a:lvl2pPr lvl="1" algn="l">
              <a:lnSpc>
                <a:spcPct val="100000"/>
              </a:lnSpc>
              <a:spcBef>
                <a:spcPts val="0"/>
              </a:spcBef>
              <a:spcAft>
                <a:spcPts val="0"/>
              </a:spcAft>
              <a:buClr>
                <a:schemeClr val="dk1"/>
              </a:buClr>
              <a:buSzPts val="3600"/>
              <a:buNone/>
              <a:defRPr sz="3600" b="1">
                <a:solidFill>
                  <a:srgbClr val="D9D9D9"/>
                </a:solidFill>
              </a:defRPr>
            </a:lvl2pPr>
            <a:lvl3pPr lvl="2" algn="l">
              <a:lnSpc>
                <a:spcPct val="100000"/>
              </a:lnSpc>
              <a:spcBef>
                <a:spcPts val="0"/>
              </a:spcBef>
              <a:spcAft>
                <a:spcPts val="0"/>
              </a:spcAft>
              <a:buClr>
                <a:schemeClr val="dk1"/>
              </a:buClr>
              <a:buSzPts val="3600"/>
              <a:buNone/>
              <a:defRPr sz="3600" b="1">
                <a:solidFill>
                  <a:srgbClr val="D9D9D9"/>
                </a:solidFill>
              </a:defRPr>
            </a:lvl3pPr>
            <a:lvl4pPr lvl="3" algn="l">
              <a:lnSpc>
                <a:spcPct val="100000"/>
              </a:lnSpc>
              <a:spcBef>
                <a:spcPts val="0"/>
              </a:spcBef>
              <a:spcAft>
                <a:spcPts val="0"/>
              </a:spcAft>
              <a:buClr>
                <a:schemeClr val="dk1"/>
              </a:buClr>
              <a:buSzPts val="3600"/>
              <a:buNone/>
              <a:defRPr sz="3600" b="1">
                <a:solidFill>
                  <a:srgbClr val="D9D9D9"/>
                </a:solidFill>
              </a:defRPr>
            </a:lvl4pPr>
            <a:lvl5pPr lvl="4" algn="l">
              <a:lnSpc>
                <a:spcPct val="100000"/>
              </a:lnSpc>
              <a:spcBef>
                <a:spcPts val="0"/>
              </a:spcBef>
              <a:spcAft>
                <a:spcPts val="0"/>
              </a:spcAft>
              <a:buClr>
                <a:schemeClr val="dk1"/>
              </a:buClr>
              <a:buSzPts val="3600"/>
              <a:buNone/>
              <a:defRPr sz="3600" b="1">
                <a:solidFill>
                  <a:srgbClr val="D9D9D9"/>
                </a:solidFill>
              </a:defRPr>
            </a:lvl5pPr>
            <a:lvl6pPr lvl="5" algn="l">
              <a:lnSpc>
                <a:spcPct val="100000"/>
              </a:lnSpc>
              <a:spcBef>
                <a:spcPts val="0"/>
              </a:spcBef>
              <a:spcAft>
                <a:spcPts val="0"/>
              </a:spcAft>
              <a:buClr>
                <a:schemeClr val="dk1"/>
              </a:buClr>
              <a:buSzPts val="3600"/>
              <a:buNone/>
              <a:defRPr sz="3600" b="1">
                <a:solidFill>
                  <a:srgbClr val="D9D9D9"/>
                </a:solidFill>
              </a:defRPr>
            </a:lvl6pPr>
            <a:lvl7pPr lvl="6" algn="l">
              <a:lnSpc>
                <a:spcPct val="100000"/>
              </a:lnSpc>
              <a:spcBef>
                <a:spcPts val="0"/>
              </a:spcBef>
              <a:spcAft>
                <a:spcPts val="0"/>
              </a:spcAft>
              <a:buClr>
                <a:schemeClr val="dk1"/>
              </a:buClr>
              <a:buSzPts val="3600"/>
              <a:buNone/>
              <a:defRPr sz="3600" b="1">
                <a:solidFill>
                  <a:srgbClr val="D9D9D9"/>
                </a:solidFill>
              </a:defRPr>
            </a:lvl7pPr>
            <a:lvl8pPr lvl="7" algn="l">
              <a:lnSpc>
                <a:spcPct val="100000"/>
              </a:lnSpc>
              <a:spcBef>
                <a:spcPts val="0"/>
              </a:spcBef>
              <a:spcAft>
                <a:spcPts val="0"/>
              </a:spcAft>
              <a:buClr>
                <a:schemeClr val="dk1"/>
              </a:buClr>
              <a:buSzPts val="3600"/>
              <a:buNone/>
              <a:defRPr sz="3600" b="1">
                <a:solidFill>
                  <a:srgbClr val="D9D9D9"/>
                </a:solidFill>
              </a:defRPr>
            </a:lvl8pPr>
            <a:lvl9pPr lvl="8" algn="l">
              <a:lnSpc>
                <a:spcPct val="100000"/>
              </a:lnSpc>
              <a:spcBef>
                <a:spcPts val="0"/>
              </a:spcBef>
              <a:spcAft>
                <a:spcPts val="0"/>
              </a:spcAft>
              <a:buClr>
                <a:schemeClr val="dk1"/>
              </a:buClr>
              <a:buSzPts val="3600"/>
              <a:buNone/>
              <a:defRPr sz="3600" b="1">
                <a:solidFill>
                  <a:srgbClr val="D9D9D9"/>
                </a:solidFill>
              </a:defRPr>
            </a:lvl9pPr>
          </a:lstStyle>
          <a:p>
            <a:endParaRPr/>
          </a:p>
        </p:txBody>
      </p:sp>
      <p:sp>
        <p:nvSpPr>
          <p:cNvPr id="85" name="Google Shape;85;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yout personalizzato 5">
  <p:cSld name="AUTOLAYOUT_8">
    <p:bg>
      <p:bgPr>
        <a:solidFill>
          <a:srgbClr val="FFFFFF"/>
        </a:solidFill>
        <a:effectLst/>
      </p:bgPr>
    </p:bg>
    <p:spTree>
      <p:nvGrpSpPr>
        <p:cNvPr id="1" name="Shape 86"/>
        <p:cNvGrpSpPr/>
        <p:nvPr/>
      </p:nvGrpSpPr>
      <p:grpSpPr>
        <a:xfrm>
          <a:off x="0" y="0"/>
          <a:ext cx="0" cy="0"/>
          <a:chOff x="0" y="0"/>
          <a:chExt cx="0" cy="0"/>
        </a:xfrm>
      </p:grpSpPr>
      <p:sp>
        <p:nvSpPr>
          <p:cNvPr id="87" name="Google Shape;87;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drive.google.com/file/d/1M7P8516fPOoREicsOlwwzZ_OOPzoLC2K/vie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drive.google.com/file/d/13F-HOWl3UcNypL3vYuljMkLoz4wRDcj3/vie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youtube.com/watch?v=kF7vT3rn8m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r1OlwtZUPAe53fFMLMGMnfKujETTbe_e/view"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0"/>
          <p:cNvPicPr preferRelativeResize="0"/>
          <p:nvPr/>
        </p:nvPicPr>
        <p:blipFill rotWithShape="1">
          <a:blip r:embed="rId3">
            <a:alphaModFix/>
          </a:blip>
          <a:srcRect l="3200" r="3210"/>
          <a:stretch/>
        </p:blipFill>
        <p:spPr>
          <a:xfrm>
            <a:off x="25" y="11280"/>
            <a:ext cx="9143982" cy="3201930"/>
          </a:xfrm>
          <a:prstGeom prst="flowChartDocument">
            <a:avLst/>
          </a:prstGeom>
          <a:noFill/>
          <a:ln>
            <a:noFill/>
          </a:ln>
        </p:spPr>
      </p:pic>
      <p:sp>
        <p:nvSpPr>
          <p:cNvPr id="94" name="Google Shape;94;p20"/>
          <p:cNvSpPr txBox="1">
            <a:spLocks noGrp="1"/>
          </p:cNvSpPr>
          <p:nvPr>
            <p:ph type="ctrTitle"/>
          </p:nvPr>
        </p:nvSpPr>
        <p:spPr>
          <a:xfrm>
            <a:off x="311700" y="3549100"/>
            <a:ext cx="8097600" cy="66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a:t>Presentiamo la nostra esperienza</a:t>
            </a:r>
            <a:endParaRPr/>
          </a:p>
        </p:txBody>
      </p:sp>
      <p:sp>
        <p:nvSpPr>
          <p:cNvPr id="95" name="Google Shape;95;p20"/>
          <p:cNvSpPr txBox="1">
            <a:spLocks noGrp="1"/>
          </p:cNvSpPr>
          <p:nvPr>
            <p:ph type="subTitle" idx="1"/>
          </p:nvPr>
        </p:nvSpPr>
        <p:spPr>
          <a:xfrm>
            <a:off x="311700" y="4249400"/>
            <a:ext cx="80976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e i nostri suggerimenti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a:spLocks noGrp="1"/>
          </p:cNvSpPr>
          <p:nvPr>
            <p:ph type="ctrTitle"/>
          </p:nvPr>
        </p:nvSpPr>
        <p:spPr>
          <a:xfrm>
            <a:off x="4269750" y="913500"/>
            <a:ext cx="4202700" cy="331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29"/>
          <p:cNvPicPr preferRelativeResize="0"/>
          <p:nvPr/>
        </p:nvPicPr>
        <p:blipFill>
          <a:blip r:embed="rId3">
            <a:alphaModFix/>
          </a:blip>
          <a:stretch>
            <a:fillRect/>
          </a:stretch>
        </p:blipFill>
        <p:spPr>
          <a:xfrm>
            <a:off x="0" y="1418716"/>
            <a:ext cx="9143999" cy="23060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p:nvPr/>
        </p:nvSpPr>
        <p:spPr>
          <a:xfrm>
            <a:off x="395536" y="303499"/>
            <a:ext cx="7776900" cy="339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Century Schoolbook"/>
              <a:buNone/>
            </a:pPr>
            <a:r>
              <a:rPr lang="it" sz="2400" b="0" i="0" u="none" strike="noStrike" cap="none">
                <a:solidFill>
                  <a:schemeClr val="dk1"/>
                </a:solidFill>
                <a:latin typeface="Century Schoolbook"/>
                <a:ea typeface="Century Schoolbook"/>
                <a:cs typeface="Century Schoolbook"/>
                <a:sym typeface="Century Schoolbook"/>
              </a:rPr>
              <a:t>Il Legalitour di Lecco si inserisce nell’ampio ventaglio di attività proposte dal CPL Lecco, volte alla sensibilizzazione dei ragazzi e della cittadinanza nei confronti del fenomeno mafioso e della sua infiltrazione in tutti i meandri della vita sociale. È un vero e proprio “viaggio” formativo le cui tappe sono i beni sottratti alla 'ndrangheta e i luoghi della legalità a Lecco (Prefettura, Questura, carcere, Tribunale). Gli allievi lecchesi, che vi partecipano, hanno la possibilità di rendersi conto, in prima persona, di come la mafia, ed in questo caso la ‘ndrangheta, sia radicalizzata anche nel loro territorio. </a:t>
            </a:r>
            <a:endParaRPr sz="2400"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1"/>
          <p:cNvPicPr preferRelativeResize="0"/>
          <p:nvPr/>
        </p:nvPicPr>
        <p:blipFill rotWithShape="1">
          <a:blip r:embed="rId3">
            <a:alphaModFix/>
          </a:blip>
          <a:srcRect l="19" r="29"/>
          <a:stretch/>
        </p:blipFill>
        <p:spPr>
          <a:xfrm>
            <a:off x="0" y="0"/>
            <a:ext cx="9144001"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01" name="Google Shape;101;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02" name="Google Shape;102;p21"/>
          <p:cNvPicPr preferRelativeResize="0"/>
          <p:nvPr/>
        </p:nvPicPr>
        <p:blipFill>
          <a:blip r:embed="rId3">
            <a:alphaModFix/>
          </a:blip>
          <a:stretch>
            <a:fillRect/>
          </a:stretch>
        </p:blipFill>
        <p:spPr>
          <a:xfrm>
            <a:off x="0" y="-86775"/>
            <a:ext cx="9557726" cy="5317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2"/>
          <p:cNvPicPr preferRelativeResize="0"/>
          <p:nvPr/>
        </p:nvPicPr>
        <p:blipFill>
          <a:blip r:embed="rId3">
            <a:alphaModFix/>
          </a:blip>
          <a:stretch>
            <a:fillRect/>
          </a:stretch>
        </p:blipFill>
        <p:spPr>
          <a:xfrm>
            <a:off x="0" y="1691677"/>
            <a:ext cx="9144001" cy="17601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3"/>
          <p:cNvPicPr preferRelativeResize="0"/>
          <p:nvPr/>
        </p:nvPicPr>
        <p:blipFill rotWithShape="1">
          <a:blip r:embed="rId3">
            <a:alphaModFix/>
          </a:blip>
          <a:srcRect l="9503" t="-29193" r="20306" b="-63632"/>
          <a:stretch/>
        </p:blipFill>
        <p:spPr>
          <a:xfrm>
            <a:off x="3047650" y="0"/>
            <a:ext cx="6096350" cy="5143501"/>
          </a:xfrm>
          <a:prstGeom prst="rect">
            <a:avLst/>
          </a:prstGeom>
          <a:noFill/>
          <a:ln>
            <a:noFill/>
          </a:ln>
        </p:spPr>
      </p:pic>
      <p:sp>
        <p:nvSpPr>
          <p:cNvPr id="113" name="Google Shape;113;p23"/>
          <p:cNvSpPr txBox="1">
            <a:spLocks noGrp="1"/>
          </p:cNvSpPr>
          <p:nvPr>
            <p:ph type="title"/>
          </p:nvPr>
        </p:nvSpPr>
        <p:spPr>
          <a:xfrm>
            <a:off x="185350" y="352000"/>
            <a:ext cx="2683200" cy="40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u="sng">
                <a:solidFill>
                  <a:schemeClr val="hlink"/>
                </a:solidFill>
                <a:hlinkClick r:id="rId4"/>
              </a:rPr>
              <a:t>https://drive.google.com/file/d/1M7P8516fPOoREicsOlwwzZ_OOPzoLC2K/view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4"/>
          <p:cNvPicPr preferRelativeResize="0"/>
          <p:nvPr/>
        </p:nvPicPr>
        <p:blipFill rotWithShape="1">
          <a:blip r:embed="rId3">
            <a:alphaModFix amt="90000"/>
          </a:blip>
          <a:srcRect l="12952" r="12945"/>
          <a:stretch/>
        </p:blipFill>
        <p:spPr>
          <a:xfrm>
            <a:off x="3031250" y="-351550"/>
            <a:ext cx="6033600" cy="6065100"/>
          </a:xfrm>
          <a:prstGeom prst="ellipse">
            <a:avLst/>
          </a:prstGeom>
          <a:noFill/>
          <a:ln>
            <a:noFill/>
          </a:ln>
        </p:spPr>
      </p:pic>
      <p:sp>
        <p:nvSpPr>
          <p:cNvPr id="119" name="Google Shape;119;p24"/>
          <p:cNvSpPr txBox="1">
            <a:spLocks noGrp="1"/>
          </p:cNvSpPr>
          <p:nvPr>
            <p:ph type="title"/>
          </p:nvPr>
        </p:nvSpPr>
        <p:spPr>
          <a:xfrm>
            <a:off x="178300" y="158600"/>
            <a:ext cx="2729700" cy="480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b="0" u="sng">
                <a:solidFill>
                  <a:schemeClr val="hlink"/>
                </a:solidFill>
                <a:hlinkClick r:id="rId4"/>
              </a:rPr>
              <a:t>https://drive.google.com/file/d/13F-HOWl3UcNypL3vYuljMkLoz4wRDcj3/view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5"/>
          <p:cNvPicPr preferRelativeResize="0"/>
          <p:nvPr/>
        </p:nvPicPr>
        <p:blipFill rotWithShape="1">
          <a:blip r:embed="rId3">
            <a:alphaModFix amt="90000"/>
          </a:blip>
          <a:srcRect l="28290" t="3730" r="4496" b="-3729"/>
          <a:stretch/>
        </p:blipFill>
        <p:spPr>
          <a:xfrm>
            <a:off x="0" y="0"/>
            <a:ext cx="9143995" cy="2574700"/>
          </a:xfrm>
          <a:prstGeom prst="rect">
            <a:avLst/>
          </a:prstGeom>
          <a:noFill/>
          <a:ln>
            <a:noFill/>
          </a:ln>
        </p:spPr>
      </p:pic>
      <p:sp>
        <p:nvSpPr>
          <p:cNvPr id="125" name="Google Shape;125;p25"/>
          <p:cNvSpPr txBox="1">
            <a:spLocks noGrp="1"/>
          </p:cNvSpPr>
          <p:nvPr>
            <p:ph type="title"/>
          </p:nvPr>
        </p:nvSpPr>
        <p:spPr>
          <a:xfrm>
            <a:off x="836400" y="3032200"/>
            <a:ext cx="7490400" cy="15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b="0" u="sng">
                <a:solidFill>
                  <a:schemeClr val="hlink"/>
                </a:solidFill>
                <a:hlinkClick r:id="rId4"/>
              </a:rPr>
              <a:t>https://www.youtube.com/watch?v=kF7vT3rn8mU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836400" y="3222950"/>
            <a:ext cx="7490400" cy="15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sz="2400" b="0" u="sng">
                <a:solidFill>
                  <a:schemeClr val="hlink"/>
                </a:solidFill>
                <a:hlinkClick r:id="rId3"/>
              </a:rPr>
              <a:t>https://drive.google.com/file/d/1r1OlwtZUPAe53fFMLMGMnfKujETTbe_e/view</a:t>
            </a:r>
            <a:endParaRPr sz="2400"/>
          </a:p>
        </p:txBody>
      </p:sp>
      <p:pic>
        <p:nvPicPr>
          <p:cNvPr id="131" name="Google Shape;131;p26"/>
          <p:cNvPicPr preferRelativeResize="0"/>
          <p:nvPr/>
        </p:nvPicPr>
        <p:blipFill>
          <a:blip r:embed="rId4">
            <a:alphaModFix/>
          </a:blip>
          <a:stretch>
            <a:fillRect/>
          </a:stretch>
        </p:blipFill>
        <p:spPr>
          <a:xfrm>
            <a:off x="152400" y="343150"/>
            <a:ext cx="8839200" cy="22321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7"/>
          <p:cNvPicPr preferRelativeResize="0"/>
          <p:nvPr/>
        </p:nvPicPr>
        <p:blipFill rotWithShape="1">
          <a:blip r:embed="rId3">
            <a:alphaModFix/>
          </a:blip>
          <a:srcRect t="11246" b="20217"/>
          <a:stretch/>
        </p:blipFill>
        <p:spPr>
          <a:xfrm>
            <a:off x="3970125" y="1031263"/>
            <a:ext cx="4528450" cy="3145324"/>
          </a:xfrm>
          <a:prstGeom prst="rect">
            <a:avLst/>
          </a:prstGeom>
          <a:noFill/>
          <a:ln>
            <a:noFill/>
          </a:ln>
        </p:spPr>
      </p:pic>
      <p:sp>
        <p:nvSpPr>
          <p:cNvPr id="137" name="Google Shape;137;p27"/>
          <p:cNvSpPr txBox="1">
            <a:spLocks noGrp="1"/>
          </p:cNvSpPr>
          <p:nvPr>
            <p:ph type="title"/>
          </p:nvPr>
        </p:nvSpPr>
        <p:spPr>
          <a:xfrm>
            <a:off x="511275" y="714476"/>
            <a:ext cx="2533800" cy="22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it"/>
              <a:t>Schede di sintesi realizzate dagli studenti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8"/>
          <p:cNvPicPr preferRelativeResize="0"/>
          <p:nvPr/>
        </p:nvPicPr>
        <p:blipFill rotWithShape="1">
          <a:blip r:embed="rId3">
            <a:alphaModFix/>
          </a:blip>
          <a:srcRect t="16821" b="16821"/>
          <a:stretch/>
        </p:blipFill>
        <p:spPr>
          <a:xfrm>
            <a:off x="0" y="24"/>
            <a:ext cx="3808976" cy="5143450"/>
          </a:xfrm>
          <a:prstGeom prst="rect">
            <a:avLst/>
          </a:prstGeom>
          <a:noFill/>
          <a:ln>
            <a:noFill/>
          </a:ln>
        </p:spPr>
      </p:pic>
      <p:sp>
        <p:nvSpPr>
          <p:cNvPr id="143" name="Google Shape;143;p28"/>
          <p:cNvSpPr txBox="1">
            <a:spLocks noGrp="1"/>
          </p:cNvSpPr>
          <p:nvPr>
            <p:ph type="ctrTitle"/>
          </p:nvPr>
        </p:nvSpPr>
        <p:spPr>
          <a:xfrm>
            <a:off x="3812550" y="913500"/>
            <a:ext cx="4202700" cy="331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a:solidFill>
                  <a:schemeClr val="dk2"/>
                </a:solidFill>
              </a:rPr>
              <a:t>Esempi di quiz elaborati dagli studenti</a:t>
            </a:r>
            <a:endParaRPr>
              <a:solidFill>
                <a:schemeClr val="dk2"/>
              </a:solidFill>
            </a:endParaRPr>
          </a:p>
        </p:txBody>
      </p:sp>
      <p:pic>
        <p:nvPicPr>
          <p:cNvPr id="144" name="Google Shape;144;p28"/>
          <p:cNvPicPr preferRelativeResize="0"/>
          <p:nvPr/>
        </p:nvPicPr>
        <p:blipFill>
          <a:blip r:embed="rId4">
            <a:alphaModFix/>
          </a:blip>
          <a:stretch>
            <a:fillRect/>
          </a:stretch>
        </p:blipFill>
        <p:spPr>
          <a:xfrm rot="-1659759">
            <a:off x="5925301" y="3070475"/>
            <a:ext cx="2987051" cy="1463251"/>
          </a:xfrm>
          <a:prstGeom prst="rect">
            <a:avLst/>
          </a:prstGeom>
          <a:noFill/>
          <a:ln>
            <a:noFill/>
          </a:ln>
        </p:spPr>
      </p:pic>
      <p:pic>
        <p:nvPicPr>
          <p:cNvPr id="145" name="Google Shape;145;p28"/>
          <p:cNvPicPr preferRelativeResize="0"/>
          <p:nvPr/>
        </p:nvPicPr>
        <p:blipFill>
          <a:blip r:embed="rId5">
            <a:alphaModFix/>
          </a:blip>
          <a:stretch>
            <a:fillRect/>
          </a:stretch>
        </p:blipFill>
        <p:spPr>
          <a:xfrm rot="1582406">
            <a:off x="5842250" y="704972"/>
            <a:ext cx="3153150" cy="9662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Words>
  <Application>Microsoft Office PowerPoint</Application>
  <PresentationFormat>Presentazione su schermo (16:9)</PresentationFormat>
  <Paragraphs>9</Paragraphs>
  <Slides>12</Slides>
  <Notes>12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12</vt:i4>
      </vt:variant>
    </vt:vector>
  </HeadingPairs>
  <TitlesOfParts>
    <vt:vector size="15" baseType="lpstr">
      <vt:lpstr>Arial</vt:lpstr>
      <vt:lpstr>Century Schoolbook</vt:lpstr>
      <vt:lpstr>Simple Light</vt:lpstr>
      <vt:lpstr>Presentiamo la nostra esperienza</vt:lpstr>
      <vt:lpstr>Presentazione standard di PowerPoint</vt:lpstr>
      <vt:lpstr>Presentazione standard di PowerPoint</vt:lpstr>
      <vt:lpstr>https://drive.google.com/file/d/1M7P8516fPOoREicsOlwwzZ_OOPzoLC2K/view</vt:lpstr>
      <vt:lpstr>https://drive.google.com/file/d/13F-HOWl3UcNypL3vYuljMkLoz4wRDcj3/view</vt:lpstr>
      <vt:lpstr>https://www.youtube.com/watch?v=kF7vT3rn8mU</vt:lpstr>
      <vt:lpstr>https://drive.google.com/file/d/1r1OlwtZUPAe53fFMLMGMnfKujETTbe_e/view</vt:lpstr>
      <vt:lpstr>Schede di sintesi realizzate dagli studenti</vt:lpstr>
      <vt:lpstr>Esempi di quiz elaborati dagli studenti</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Presentiamo la nostra esperienza</dc:title>
  <dc:creator>Casavola Claudia</dc:creator>
  <cp:lastModifiedBy>Administrator</cp:lastModifiedBy>
  <cp:revision>1</cp:revision>
  <dcterms:modified xsi:type="dcterms:W3CDTF">2019-11-15T07:59:30Z</dcterms:modified>
</cp:coreProperties>
</file>